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media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Freeform 1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107576"/>
            <a:ext cx="7856538" cy="13100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70757283-B1C9-DD42-820B-8D3FD89AD8F1}" type="datetimeFigureOut">
              <a:rPr lang="en-US" smtClean="0"/>
              <a:t>1/26/15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67E0B419-C961-E746-B130-719ADADAEEE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tunes.apple.com/us/app/middle-school-math-7th-grade/id457613673?mt=8" TargetMode="Externa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tunes.apple.com/us/app/mental-math-challenge-add/id483064629?mt=8" TargetMode="Externa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tunes.apple.com/us/app/mathdoku+-sudoku-style-math/id559864301?mt=8" TargetMode="Externa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tunes.apple.com/us/app/math./id469234810?mt=8" TargetMode="Externa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tunes.apple.com/us/app/geoboard-by-math-learning/id519896952?mt=8" TargetMode="Externa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Mobile Apps for the Mathematics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Traci </a:t>
            </a:r>
            <a:r>
              <a:rPr lang="en-US" dirty="0" err="1" smtClean="0"/>
              <a:t>Zobrisky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mobile apps?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students find the apps engaging. </a:t>
            </a:r>
          </a:p>
          <a:p>
            <a:r>
              <a:rPr lang="en-US" dirty="0" smtClean="0"/>
              <a:t>Many apps allow for students to get a visual representation of the concepts.</a:t>
            </a:r>
          </a:p>
          <a:p>
            <a:r>
              <a:rPr lang="en-US" dirty="0" smtClean="0"/>
              <a:t>Students receive instant feedback and can often track their progress.</a:t>
            </a:r>
          </a:p>
          <a:p>
            <a:r>
              <a:rPr lang="en-US" dirty="0" smtClean="0"/>
              <a:t>The students can use the apps from their own devices and continue practicing from home.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Middle School Math 7</a:t>
            </a:r>
            <a:r>
              <a:rPr lang="en-US" baseline="30000" dirty="0" smtClean="0">
                <a:hlinkClick r:id="rId2"/>
              </a:rPr>
              <a:t>th</a:t>
            </a:r>
            <a:r>
              <a:rPr lang="en-US" dirty="0" smtClean="0">
                <a:hlinkClick r:id="rId2"/>
              </a:rPr>
              <a:t> Grade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Quizzes and games focusing on fluency skills.</a:t>
            </a:r>
          </a:p>
          <a:p>
            <a:r>
              <a:rPr lang="en-US" dirty="0" smtClean="0"/>
              <a:t>Helps students track progress and unlock games or more difficult content.</a:t>
            </a:r>
          </a:p>
          <a:p>
            <a:r>
              <a:rPr lang="en-US" dirty="0" smtClean="0"/>
              <a:t>Provides explanations of concepts and links to instructional videos that students can use as needed.</a:t>
            </a:r>
            <a:endParaRPr lang="en-US" dirty="0" smtClean="0"/>
          </a:p>
        </p:txBody>
      </p:sp>
      <p:pic>
        <p:nvPicPr>
          <p:cNvPr id="7" name="Content Placeholder 6" descr="App_MiddleSchoolMath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21515" t="7444" r="-21515"/>
          <a:stretch>
            <a:fillRect/>
          </a:stretch>
        </p:blipFill>
        <p:spPr>
          <a:xfrm>
            <a:off x="4881452" y="1617649"/>
            <a:ext cx="4092845" cy="469990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350" y="-338610"/>
            <a:ext cx="7856538" cy="131006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Mental Math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Provides strategies for mentally adding or subtracting multi-digit numbers.</a:t>
            </a:r>
          </a:p>
          <a:p>
            <a:r>
              <a:rPr lang="en-US" dirty="0" smtClean="0"/>
              <a:t>Challenges students to get as many consecutive problems correct as quickly as they can.</a:t>
            </a:r>
          </a:p>
          <a:p>
            <a:r>
              <a:rPr lang="en-US" dirty="0" smtClean="0"/>
              <a:t>Can be used like Mad Minute worksheets to track progress.</a:t>
            </a:r>
            <a:endParaRPr lang="en-US" dirty="0" smtClean="0"/>
          </a:p>
        </p:txBody>
      </p:sp>
      <p:pic>
        <p:nvPicPr>
          <p:cNvPr id="5" name="Content Placeholder 4" descr="App_MentalMath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10102" t="9502" r="10011" b="7854"/>
          <a:stretch>
            <a:fillRect/>
          </a:stretch>
        </p:blipFill>
        <p:spPr>
          <a:xfrm>
            <a:off x="5303602" y="1184119"/>
            <a:ext cx="2938532" cy="539449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Mathdoku</a:t>
            </a:r>
            <a:r>
              <a:rPr lang="en-US" dirty="0" smtClean="0">
                <a:hlinkClick r:id="rId2"/>
              </a:rPr>
              <a:t>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Played like Sudoku, requiring each number to be played once per row and column. </a:t>
            </a:r>
          </a:p>
          <a:p>
            <a:r>
              <a:rPr lang="en-US" dirty="0" smtClean="0"/>
              <a:t>Sections of the puzzle must result in the given sum, product, difference, or quotient.</a:t>
            </a:r>
          </a:p>
          <a:p>
            <a:r>
              <a:rPr lang="en-US" dirty="0" smtClean="0"/>
              <a:t>Difficult to complete on the first attempt – requires students to persevere and examine their mistakes.</a:t>
            </a:r>
            <a:endParaRPr lang="en-US" dirty="0" smtClean="0"/>
          </a:p>
        </p:txBody>
      </p:sp>
      <p:pic>
        <p:nvPicPr>
          <p:cNvPr id="5" name="Content Placeholder 4" descr="App_Mathdoku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21515" r="-21515" b="20398"/>
          <a:stretch>
            <a:fillRect/>
          </a:stretch>
        </p:blipFill>
        <p:spPr>
          <a:xfrm>
            <a:off x="4629353" y="1651682"/>
            <a:ext cx="4709746" cy="46513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350" y="-218483"/>
            <a:ext cx="7856538" cy="131006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Math.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Provides math support on a variety of topics through examples, practices problems, videos, and quizzes.</a:t>
            </a:r>
          </a:p>
          <a:p>
            <a:r>
              <a:rPr lang="en-US" dirty="0" smtClean="0"/>
              <a:t>Good tool for teaching students how to study by examining example problems and applying the skills demonstrated in similar problems.</a:t>
            </a:r>
          </a:p>
        </p:txBody>
      </p:sp>
      <p:pic>
        <p:nvPicPr>
          <p:cNvPr id="5" name="Content Placeholder 4" descr="App_Math.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18930" r="-18930"/>
          <a:stretch>
            <a:fillRect/>
          </a:stretch>
        </p:blipFill>
        <p:spPr>
          <a:xfrm>
            <a:off x="4543532" y="1239819"/>
            <a:ext cx="4394499" cy="545218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350" y="-218483"/>
            <a:ext cx="7856538" cy="1310062"/>
          </a:xfrm>
        </p:spPr>
        <p:txBody>
          <a:bodyPr/>
          <a:lstStyle/>
          <a:p>
            <a:r>
              <a:rPr lang="en-US" dirty="0" err="1" smtClean="0">
                <a:hlinkClick r:id="rId2"/>
              </a:rPr>
              <a:t>Geoboard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Can be used just like an actual </a:t>
            </a:r>
            <a:r>
              <a:rPr lang="en-US" dirty="0" err="1" smtClean="0"/>
              <a:t>geoboard</a:t>
            </a:r>
            <a:r>
              <a:rPr lang="en-US" dirty="0" smtClean="0"/>
              <a:t>, but without the hassle of </a:t>
            </a:r>
            <a:r>
              <a:rPr lang="en-US" dirty="0" err="1" smtClean="0"/>
              <a:t>rubberbands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Allows students to shade in figures to see them more clearly.</a:t>
            </a:r>
          </a:p>
          <a:p>
            <a:r>
              <a:rPr lang="en-US" dirty="0" smtClean="0"/>
              <a:t>More efficient than creating figures and clearly a board by hand.</a:t>
            </a:r>
            <a:endParaRPr lang="en-US" dirty="0" smtClean="0"/>
          </a:p>
        </p:txBody>
      </p:sp>
      <p:pic>
        <p:nvPicPr>
          <p:cNvPr id="5" name="Content Placeholder 4" descr="App_Geoboard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1589" t="16881" r="-467"/>
          <a:stretch>
            <a:fillRect/>
          </a:stretch>
        </p:blipFill>
        <p:spPr>
          <a:xfrm>
            <a:off x="5114796" y="1420495"/>
            <a:ext cx="3445628" cy="513997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32</TotalTime>
  <Words>279</Words>
  <Application>Microsoft Macintosh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Exhibit</vt:lpstr>
      <vt:lpstr>Mobile Apps for the Mathematics Classroom</vt:lpstr>
      <vt:lpstr>Why use mobile apps?</vt:lpstr>
      <vt:lpstr>Middle School Math 7th Grade</vt:lpstr>
      <vt:lpstr>Mental Math Challenge</vt:lpstr>
      <vt:lpstr>Mathdoku+</vt:lpstr>
      <vt:lpstr>Math.</vt:lpstr>
      <vt:lpstr>Geoboard</vt:lpstr>
    </vt:vector>
  </TitlesOfParts>
  <Company>HCPSS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Apps for the Mathematics Classroom</dc:title>
  <dc:creator>Howard County Administrator</dc:creator>
  <cp:lastModifiedBy>Howard County Administrator</cp:lastModifiedBy>
  <cp:revision>6</cp:revision>
  <dcterms:created xsi:type="dcterms:W3CDTF">2015-01-27T04:14:02Z</dcterms:created>
  <dcterms:modified xsi:type="dcterms:W3CDTF">2015-01-27T04:46:46Z</dcterms:modified>
</cp:coreProperties>
</file>